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314" r:id="rId3"/>
    <p:sldId id="309" r:id="rId4"/>
    <p:sldId id="310" r:id="rId5"/>
    <p:sldId id="316" r:id="rId6"/>
    <p:sldId id="311" r:id="rId7"/>
    <p:sldId id="308" r:id="rId8"/>
    <p:sldId id="312" r:id="rId9"/>
    <p:sldId id="313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1E"/>
    <a:srgbClr val="00863D"/>
    <a:srgbClr val="293F2B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FD5CC-FCF2-4FA8-9A89-44B187F78295}" type="datetimeFigureOut">
              <a:rPr lang="it-IT" smtClean="0"/>
              <a:pPr/>
              <a:t>09/05/2015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7F9E6-C3A8-49A2-8F35-918DE56EECE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croc-catania fo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28802"/>
            <a:ext cx="8002994" cy="4666686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5" name="Immagine 4" descr="headerC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85728"/>
            <a:ext cx="8001056" cy="1458938"/>
          </a:xfrm>
          <a:prstGeom prst="round2Same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143768" y="6143644"/>
            <a:ext cx="1452560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440" cap="flat">
            <a:noFill/>
            <a:round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Ctr="1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it-IT" sz="800" i="1" dirty="0" err="1" smtClean="0">
                <a:solidFill>
                  <a:srgbClr val="632523"/>
                </a:solidFill>
                <a:latin typeface="Calibri" charset="0"/>
              </a:rPr>
              <a:t>Pptx</a:t>
            </a:r>
            <a:r>
              <a:rPr lang="it-IT" sz="800" i="1" dirty="0" smtClean="0">
                <a:solidFill>
                  <a:srgbClr val="632523"/>
                </a:solidFill>
                <a:latin typeface="Calibri" charset="0"/>
              </a:rPr>
              <a:t> </a:t>
            </a:r>
            <a:r>
              <a:rPr lang="it-IT" sz="800" i="1" dirty="0">
                <a:solidFill>
                  <a:srgbClr val="632523"/>
                </a:solidFill>
                <a:latin typeface="Calibri" charset="0"/>
              </a:rPr>
              <a:t>realizzata da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it-IT" sz="800" i="1" dirty="0">
                <a:solidFill>
                  <a:srgbClr val="632523"/>
                </a:solidFill>
                <a:latin typeface="Calibri" charset="0"/>
              </a:rPr>
              <a:t>Filippo e </a:t>
            </a:r>
            <a:r>
              <a:rPr lang="it-IT" sz="800" i="1" dirty="0" smtClean="0">
                <a:solidFill>
                  <a:srgbClr val="632523"/>
                </a:solidFill>
                <a:latin typeface="Calibri" charset="0"/>
              </a:rPr>
              <a:t>Graziella </a:t>
            </a:r>
            <a:r>
              <a:rPr lang="it-IT" sz="800" i="1" dirty="0" err="1" smtClean="0">
                <a:solidFill>
                  <a:srgbClr val="632523"/>
                </a:solidFill>
                <a:latin typeface="Calibri" charset="0"/>
              </a:rPr>
              <a:t>Anfuso</a:t>
            </a:r>
            <a:endParaRPr lang="it-IT" sz="800" i="1" dirty="0" smtClean="0">
              <a:solidFill>
                <a:srgbClr val="632523"/>
              </a:solidFill>
              <a:latin typeface="Calibri" charset="0"/>
            </a:endParaRP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it-IT" sz="800" i="1" dirty="0" smtClean="0">
                <a:solidFill>
                  <a:srgbClr val="632523"/>
                </a:solidFill>
                <a:latin typeface="Calibri" charset="0"/>
              </a:rPr>
              <a:t>Delegati Arcidiocesi di Catania</a:t>
            </a:r>
            <a:endParaRPr lang="it-IT" sz="800" i="1" dirty="0">
              <a:solidFill>
                <a:srgbClr val="632523"/>
              </a:solidFill>
              <a:latin typeface="Calibri" charset="0"/>
            </a:endParaRPr>
          </a:p>
        </p:txBody>
      </p:sp>
      <p:pic>
        <p:nvPicPr>
          <p:cNvPr id="9" name="Picture 2" descr="C:\Users\Filippo\Chiesa Cattolica\PARROCCHIA\VISITA PASTORALE\IMMAGINI\stemm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2000240"/>
            <a:ext cx="878904" cy="1115536"/>
          </a:xfrm>
          <a:prstGeom prst="rect">
            <a:avLst/>
          </a:prstGeom>
          <a:noFill/>
        </p:spPr>
      </p:pic>
      <p:sp>
        <p:nvSpPr>
          <p:cNvPr id="11" name="CasellaDiTesto 10"/>
          <p:cNvSpPr txBox="1"/>
          <p:nvPr/>
        </p:nvSpPr>
        <p:spPr>
          <a:xfrm>
            <a:off x="571472" y="6143644"/>
            <a:ext cx="1714512" cy="461665"/>
          </a:xfrm>
          <a:prstGeom prst="rect">
            <a:avLst/>
          </a:prstGeom>
          <a:solidFill>
            <a:srgbClr val="EEDCCA"/>
          </a:soli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 smtClean="0">
                <a:solidFill>
                  <a:schemeClr val="accent2">
                    <a:lumMod val="50000"/>
                  </a:schemeClr>
                </a:solidFill>
              </a:rPr>
              <a:t>Arcidiocesi di Catania</a:t>
            </a:r>
          </a:p>
          <a:p>
            <a:pPr algn="ctr"/>
            <a:r>
              <a:rPr lang="it-IT" sz="800" b="1" dirty="0" smtClean="0">
                <a:solidFill>
                  <a:schemeClr val="accent2">
                    <a:lumMod val="50000"/>
                  </a:schemeClr>
                </a:solidFill>
              </a:rPr>
              <a:t>Contributo dei Delegati</a:t>
            </a:r>
          </a:p>
          <a:p>
            <a:pPr algn="ctr"/>
            <a:r>
              <a:rPr lang="it-IT" sz="800" b="1" dirty="0" smtClean="0">
                <a:solidFill>
                  <a:schemeClr val="accent2">
                    <a:lumMod val="50000"/>
                  </a:schemeClr>
                </a:solidFill>
              </a:rPr>
              <a:t>al 5° Convegno Ecclesiale  Nazionale</a:t>
            </a:r>
            <a:endParaRPr lang="it-IT" sz="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2000240"/>
            <a:ext cx="1150104" cy="1254656"/>
          </a:xfrm>
          <a:prstGeom prst="rect">
            <a:avLst/>
          </a:prstGeom>
        </p:spPr>
      </p:pic>
      <p:sp>
        <p:nvSpPr>
          <p:cNvPr id="10" name="Rettangolo arrotondato 9"/>
          <p:cNvSpPr/>
          <p:nvPr/>
        </p:nvSpPr>
        <p:spPr>
          <a:xfrm>
            <a:off x="1928794" y="3571876"/>
            <a:ext cx="5430310" cy="1055608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slope"/>
          </a:sp3d>
        </p:spPr>
        <p:txBody>
          <a:bodyPr wrap="square">
            <a:spAutoFit/>
          </a:bodyPr>
          <a:lstStyle/>
          <a:p>
            <a:pPr algn="ctr"/>
            <a:r>
              <a:rPr lang="it-IT" sz="2800" b="1" i="1" dirty="0" smtClean="0"/>
              <a:t>LE CINQUE “VIE” IN TRE SCHEDE</a:t>
            </a:r>
          </a:p>
          <a:p>
            <a:pPr algn="ctr"/>
            <a:r>
              <a:rPr lang="it-IT" sz="2800" b="1" i="1" dirty="0" smtClean="0"/>
              <a:t>FIRENZE 2015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2071670" y="5857892"/>
            <a:ext cx="5000660" cy="83099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it-IT" sz="2400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Materiale divulgativo</a:t>
            </a:r>
          </a:p>
          <a:p>
            <a:pPr algn="ctr"/>
            <a:r>
              <a:rPr lang="it-IT" sz="2400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Strumento di presentazione</a:t>
            </a:r>
          </a:p>
        </p:txBody>
      </p:sp>
      <p:pic>
        <p:nvPicPr>
          <p:cNvPr id="9" name="Segnaposto contenuto 8" descr="header.png"/>
          <p:cNvPicPr>
            <a:picLocks noGrp="1" noChangeAspect="1"/>
          </p:cNvPicPr>
          <p:nvPr>
            <p:ph sz="half" idx="2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7158" y="2357430"/>
            <a:ext cx="8422478" cy="3286146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4" name="Immagine 3" descr="headerC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2" y="285728"/>
            <a:ext cx="8458196" cy="1762124"/>
          </a:xfrm>
          <a:prstGeom prst="round2Same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6" name="Picture 2" descr="C:\Users\Filippo\Chiesa Cattolica\PARROCCHIA\VISITA PASTORALE\IMMAGINI\stemma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 bwMode="auto">
          <a:xfrm>
            <a:off x="6375288" y="5860665"/>
            <a:ext cx="625604" cy="794034"/>
          </a:xfrm>
          <a:prstGeom prst="rect">
            <a:avLst/>
          </a:prstGeom>
          <a:noFill/>
        </p:spPr>
      </p:pic>
      <p:pic>
        <p:nvPicPr>
          <p:cNvPr id="8" name="Immagine 7" descr="logo.png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71670" y="5857892"/>
            <a:ext cx="721476" cy="787062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00132"/>
          </a:xfrm>
          <a:prstGeom prst="round2Same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66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LA CHIESA</a:t>
            </a:r>
            <a:endParaRPr lang="it-IT" sz="6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42844" y="1285860"/>
            <a:ext cx="8858312" cy="5357850"/>
          </a:xfr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endParaRPr lang="it-IT" b="1" dirty="0" smtClean="0"/>
          </a:p>
          <a:p>
            <a:r>
              <a:rPr lang="it-IT" b="1" dirty="0" smtClean="0"/>
              <a:t>    ORANTE           -   EVENGELIZZANTE       -       OPERANTE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endParaRPr lang="it-IT" b="1" dirty="0" smtClean="0"/>
          </a:p>
          <a:p>
            <a:r>
              <a:rPr lang="it-IT" b="1" dirty="0" smtClean="0"/>
              <a:t>     PREGA             -       AMMAESTRA           -         AGISCE </a:t>
            </a:r>
          </a:p>
          <a:p>
            <a:pPr>
              <a:buNone/>
            </a:pPr>
            <a:endParaRPr lang="it-IT" b="1" dirty="0" smtClean="0"/>
          </a:p>
          <a:p>
            <a:endParaRPr lang="it-IT" b="1" dirty="0" smtClean="0"/>
          </a:p>
          <a:p>
            <a:r>
              <a:rPr lang="it-IT" b="1" dirty="0" smtClean="0"/>
              <a:t>SI TRASFIGURA   -         ANNUNCIA             -           ESCE                       	                                                                               ABITA                          	                                                                              EDUCA </a:t>
            </a:r>
          </a:p>
        </p:txBody>
      </p:sp>
      <p:sp>
        <p:nvSpPr>
          <p:cNvPr id="7" name="Freccia in giù 6"/>
          <p:cNvSpPr/>
          <p:nvPr/>
        </p:nvSpPr>
        <p:spPr>
          <a:xfrm>
            <a:off x="1214414" y="235743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giù 8"/>
          <p:cNvSpPr/>
          <p:nvPr/>
        </p:nvSpPr>
        <p:spPr>
          <a:xfrm>
            <a:off x="4429124" y="235743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/>
          <p:cNvSpPr/>
          <p:nvPr/>
        </p:nvSpPr>
        <p:spPr>
          <a:xfrm>
            <a:off x="7715272" y="235743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in giù 13"/>
          <p:cNvSpPr/>
          <p:nvPr/>
        </p:nvSpPr>
        <p:spPr>
          <a:xfrm>
            <a:off x="1214414" y="392906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giù 14"/>
          <p:cNvSpPr/>
          <p:nvPr/>
        </p:nvSpPr>
        <p:spPr>
          <a:xfrm>
            <a:off x="4429124" y="385762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in giù 15"/>
          <p:cNvSpPr/>
          <p:nvPr/>
        </p:nvSpPr>
        <p:spPr>
          <a:xfrm>
            <a:off x="7715272" y="385762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 descr="logo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5720" y="214290"/>
            <a:ext cx="864352" cy="942928"/>
          </a:xfrm>
          <a:prstGeom prst="rect">
            <a:avLst/>
          </a:prstGeom>
        </p:spPr>
      </p:pic>
      <p:pic>
        <p:nvPicPr>
          <p:cNvPr id="12" name="Picture 2" descr="C:\Users\Filippo\Chiesa Cattolica\PARROCCHIA\VISITA PASTORALE\IMMAGINI\stemm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214290"/>
            <a:ext cx="723038" cy="91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prstGeom prst="round2Same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5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CHIESA ORANTE</a:t>
            </a:r>
            <a:endParaRPr lang="it-IT" sz="54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>
          <a:xfrm>
            <a:off x="428596" y="1643050"/>
            <a:ext cx="4040188" cy="639762"/>
          </a:xfr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200" i="1" dirty="0" smtClean="0"/>
              <a:t>TRASFIGURARE</a:t>
            </a:r>
            <a:endParaRPr lang="it-IT" sz="3200" i="1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28596" y="2285992"/>
            <a:ext cx="4040188" cy="3951288"/>
          </a:xfr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endParaRPr lang="it-IT" sz="2800" dirty="0" smtClean="0"/>
          </a:p>
          <a:p>
            <a:r>
              <a:rPr lang="it-IT" sz="2800" dirty="0" smtClean="0"/>
              <a:t>Liturgia</a:t>
            </a:r>
          </a:p>
          <a:p>
            <a:endParaRPr lang="it-IT" sz="2800" dirty="0" smtClean="0"/>
          </a:p>
          <a:p>
            <a:r>
              <a:rPr lang="it-IT" sz="2800" dirty="0" smtClean="0"/>
              <a:t>Sacramenti</a:t>
            </a:r>
          </a:p>
          <a:p>
            <a:pPr>
              <a:buNone/>
            </a:pPr>
            <a:endParaRPr lang="it-IT" sz="2800" dirty="0" smtClean="0"/>
          </a:p>
          <a:p>
            <a:r>
              <a:rPr lang="it-IT" sz="2800" dirty="0" smtClean="0"/>
              <a:t>Preghiera   </a:t>
            </a:r>
          </a:p>
        </p:txBody>
      </p:sp>
      <p:pic>
        <p:nvPicPr>
          <p:cNvPr id="8" name="Immagine 7" descr="logo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472" y="357166"/>
            <a:ext cx="864352" cy="942928"/>
          </a:xfrm>
          <a:prstGeom prst="rect">
            <a:avLst/>
          </a:prstGeom>
        </p:spPr>
      </p:pic>
      <p:pic>
        <p:nvPicPr>
          <p:cNvPr id="11" name="Picture 2" descr="C:\Users\Filippo\Chiesa Cattolica\PARROCCHIA\VISITA PASTORALE\IMMAGINI\stemm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357166"/>
            <a:ext cx="805300" cy="1022110"/>
          </a:xfrm>
          <a:prstGeom prst="rect">
            <a:avLst/>
          </a:prstGeom>
          <a:noFill/>
        </p:spPr>
      </p:pic>
      <p:pic>
        <p:nvPicPr>
          <p:cNvPr id="17" name="Segnaposto contenuto 16" descr="cristo_risorto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572132" y="1643050"/>
            <a:ext cx="3080848" cy="4621272"/>
          </a:xfr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prstGeom prst="round2Same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CHIESA EVANGELIZZANTE</a:t>
            </a:r>
            <a:endParaRPr lang="it-IT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3"/>
          </p:nvPr>
        </p:nvSpPr>
        <p:spPr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200" i="1" dirty="0" smtClean="0"/>
              <a:t>ANNUNCIARE</a:t>
            </a:r>
            <a:endParaRPr lang="it-IT" sz="3200" i="1" dirty="0"/>
          </a:p>
        </p:txBody>
      </p:sp>
      <p:sp>
        <p:nvSpPr>
          <p:cNvPr id="10" name="Segnaposto contenuto 9"/>
          <p:cNvSpPr>
            <a:spLocks noGrp="1"/>
          </p:cNvSpPr>
          <p:nvPr>
            <p:ph sz="quarter" idx="4"/>
          </p:nvPr>
        </p:nvSpPr>
        <p:spPr>
          <a:xfrm>
            <a:off x="4645025" y="2192356"/>
            <a:ext cx="4041775" cy="3951288"/>
          </a:xfr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endParaRPr lang="it-IT" sz="2800" dirty="0" smtClean="0"/>
          </a:p>
          <a:p>
            <a:r>
              <a:rPr lang="it-IT" sz="2800" dirty="0" smtClean="0"/>
              <a:t>Formazione</a:t>
            </a:r>
          </a:p>
          <a:p>
            <a:endParaRPr lang="it-IT" sz="2800" dirty="0" smtClean="0"/>
          </a:p>
          <a:p>
            <a:r>
              <a:rPr lang="it-IT" sz="2800" dirty="0" smtClean="0"/>
              <a:t>Capacità comunicativa</a:t>
            </a:r>
          </a:p>
          <a:p>
            <a:endParaRPr lang="it-IT" sz="2800" dirty="0" smtClean="0"/>
          </a:p>
          <a:p>
            <a:r>
              <a:rPr lang="it-IT" sz="2800" dirty="0" smtClean="0"/>
              <a:t>Coerenza</a:t>
            </a:r>
            <a:endParaRPr lang="it-IT" sz="2800" dirty="0"/>
          </a:p>
        </p:txBody>
      </p:sp>
      <p:pic>
        <p:nvPicPr>
          <p:cNvPr id="8" name="Immagine 7" descr="logo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472" y="357166"/>
            <a:ext cx="864352" cy="942928"/>
          </a:xfrm>
          <a:prstGeom prst="rect">
            <a:avLst/>
          </a:prstGeom>
        </p:spPr>
      </p:pic>
      <p:pic>
        <p:nvPicPr>
          <p:cNvPr id="11" name="Picture 2" descr="C:\Users\Filippo\Chiesa Cattolica\PARROCCHIA\VISITA PASTORALE\IMMAGINI\stemm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357166"/>
            <a:ext cx="848598" cy="1077064"/>
          </a:xfrm>
          <a:prstGeom prst="rect">
            <a:avLst/>
          </a:prstGeom>
          <a:noFill/>
        </p:spPr>
      </p:pic>
      <p:pic>
        <p:nvPicPr>
          <p:cNvPr id="18" name="Segnaposto contenuto 17" descr="evangelizzare per immagini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b="4558"/>
          <a:stretch>
            <a:fillRect/>
          </a:stretch>
        </p:blipFill>
        <p:spPr>
          <a:xfrm>
            <a:off x="500034" y="1571612"/>
            <a:ext cx="3304720" cy="4554632"/>
          </a:xfr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  <a:prstGeom prst="round2Same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sz="60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CHIESA CHE AGISCE</a:t>
            </a:r>
            <a:endParaRPr lang="it-IT" sz="600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42844" y="1571612"/>
            <a:ext cx="2571768" cy="639762"/>
          </a:xfr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200" i="1" dirty="0" smtClean="0"/>
              <a:t>USCIRE</a:t>
            </a:r>
            <a:endParaRPr lang="it-IT" sz="3200" i="1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42844" y="2214554"/>
            <a:ext cx="2571768" cy="3951288"/>
          </a:xfr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endParaRPr lang="it-IT" dirty="0" smtClean="0"/>
          </a:p>
          <a:p>
            <a:r>
              <a:rPr lang="it-IT" sz="2800" dirty="0" smtClean="0"/>
              <a:t>Con nuova mentalità</a:t>
            </a:r>
          </a:p>
          <a:p>
            <a:endParaRPr lang="it-IT" sz="2800" dirty="0" smtClean="0"/>
          </a:p>
          <a:p>
            <a:r>
              <a:rPr lang="it-IT" sz="2800" dirty="0" smtClean="0"/>
              <a:t>Nella gioia</a:t>
            </a:r>
          </a:p>
          <a:p>
            <a:endParaRPr lang="it-IT" sz="2800" dirty="0" smtClean="0"/>
          </a:p>
          <a:p>
            <a:r>
              <a:rPr lang="it-IT" sz="2800" dirty="0" smtClean="0"/>
              <a:t>Con rispetto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2857488" y="1571612"/>
            <a:ext cx="2900354" cy="639762"/>
          </a:xfr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3200" i="1" dirty="0" smtClean="0"/>
              <a:t>ABITARE</a:t>
            </a:r>
            <a:endParaRPr lang="it-IT" sz="3200" i="1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857488" y="2214554"/>
            <a:ext cx="2900354" cy="3951288"/>
          </a:xfr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endParaRPr lang="it-IT" dirty="0" smtClean="0"/>
          </a:p>
          <a:p>
            <a:r>
              <a:rPr lang="it-IT" sz="2800" dirty="0" smtClean="0"/>
              <a:t>Con presenza stabile</a:t>
            </a:r>
          </a:p>
          <a:p>
            <a:endParaRPr lang="it-IT" sz="2800" dirty="0" smtClean="0"/>
          </a:p>
          <a:p>
            <a:r>
              <a:rPr lang="it-IT" sz="2800" dirty="0" smtClean="0"/>
              <a:t>La polis</a:t>
            </a:r>
          </a:p>
          <a:p>
            <a:endParaRPr lang="it-IT" sz="2800" dirty="0" smtClean="0"/>
          </a:p>
          <a:p>
            <a:r>
              <a:rPr lang="it-IT" sz="2800" dirty="0" smtClean="0"/>
              <a:t>La rete</a:t>
            </a:r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7" name="Segnaposto contenuto 5"/>
          <p:cNvSpPr txBox="1">
            <a:spLocks/>
          </p:cNvSpPr>
          <p:nvPr/>
        </p:nvSpPr>
        <p:spPr>
          <a:xfrm>
            <a:off x="5929322" y="2214554"/>
            <a:ext cx="2971792" cy="3951288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discernimento comunitario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lang="it-IT" sz="2800" dirty="0" smtClean="0"/>
              <a:t>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 “Valori”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it-IT" sz="28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 Bene comune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egnaposto testo 4"/>
          <p:cNvSpPr txBox="1">
            <a:spLocks/>
          </p:cNvSpPr>
          <p:nvPr/>
        </p:nvSpPr>
        <p:spPr>
          <a:xfrm>
            <a:off x="5929322" y="1571612"/>
            <a:ext cx="2971792" cy="6397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500826" y="1643050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i="1" dirty="0" smtClean="0"/>
              <a:t>EDUCARE</a:t>
            </a:r>
            <a:endParaRPr lang="it-IT" sz="3200" b="1" i="1" dirty="0"/>
          </a:p>
        </p:txBody>
      </p:sp>
      <p:pic>
        <p:nvPicPr>
          <p:cNvPr id="10" name="Immagine 9" descr="logo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7158" y="357166"/>
            <a:ext cx="864352" cy="942928"/>
          </a:xfrm>
          <a:prstGeom prst="rect">
            <a:avLst/>
          </a:prstGeom>
        </p:spPr>
      </p:pic>
      <p:pic>
        <p:nvPicPr>
          <p:cNvPr id="11" name="Picture 2" descr="C:\Users\Filippo\Chiesa Cattolica\PARROCCHIA\VISITA PASTORALE\IMMAGINI\stemm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428604"/>
            <a:ext cx="723038" cy="91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uiExpand="1" build="allAtOnce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00132"/>
          </a:xfrm>
          <a:prstGeom prst="round2Same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66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RIFLESSIONE</a:t>
            </a:r>
            <a:endParaRPr lang="it-IT" sz="6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2844" y="1214422"/>
            <a:ext cx="8824946" cy="5500726"/>
          </a:xfr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500" b="1" dirty="0" smtClean="0"/>
              <a:t>La centralità è l’Amore, senza il quale non si riesce ad andare veramente verso l’altro per condurlo all’Altro.</a:t>
            </a:r>
          </a:p>
          <a:p>
            <a:r>
              <a:rPr lang="it-IT" sz="2500" b="1" dirty="0" smtClean="0"/>
              <a:t>La misura del nostro essere cristiani è Gesù Maestro.</a:t>
            </a:r>
          </a:p>
          <a:p>
            <a:r>
              <a:rPr lang="it-IT" sz="2500" b="1" dirty="0" smtClean="0"/>
              <a:t>Come Gesù nella vita quotidiana:</a:t>
            </a:r>
          </a:p>
          <a:p>
            <a:endParaRPr lang="it-IT" sz="2500" b="1" dirty="0" smtClean="0"/>
          </a:p>
          <a:p>
            <a:r>
              <a:rPr lang="it-IT" sz="2500" b="1" dirty="0" smtClean="0"/>
              <a:t>Preghiera</a:t>
            </a:r>
          </a:p>
          <a:p>
            <a:r>
              <a:rPr lang="it-IT" sz="2500" b="1" dirty="0" smtClean="0"/>
              <a:t>Annuncio</a:t>
            </a:r>
          </a:p>
          <a:p>
            <a:r>
              <a:rPr lang="it-IT" sz="2500" b="1" dirty="0" smtClean="0"/>
              <a:t>Cura delle persone</a:t>
            </a:r>
            <a:endParaRPr lang="it-IT" sz="3200" b="1" dirty="0" smtClean="0"/>
          </a:p>
          <a:p>
            <a:endParaRPr lang="it-IT" sz="3200" b="1" dirty="0"/>
          </a:p>
        </p:txBody>
      </p:sp>
      <p:pic>
        <p:nvPicPr>
          <p:cNvPr id="5" name="Picture 2" descr="C:\Users\Filippo\Chiesa Cattolica\PARROCCHIA\VISITA PASTORALE\IMMAGINI\stemm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24" y="214290"/>
            <a:ext cx="723038" cy="917700"/>
          </a:xfrm>
          <a:prstGeom prst="rect">
            <a:avLst/>
          </a:prstGeom>
          <a:noFill/>
        </p:spPr>
      </p:pic>
      <p:sp>
        <p:nvSpPr>
          <p:cNvPr id="11" name="Parentesi graffa chiusa 10"/>
          <p:cNvSpPr/>
          <p:nvPr/>
        </p:nvSpPr>
        <p:spPr>
          <a:xfrm>
            <a:off x="3071802" y="3357562"/>
            <a:ext cx="416056" cy="1485904"/>
          </a:xfrm>
          <a:prstGeom prst="rightBrac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571868" y="3857628"/>
            <a:ext cx="1470274" cy="46166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MISSIONE</a:t>
            </a:r>
            <a:endParaRPr lang="it-IT" sz="24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000100" y="5857892"/>
            <a:ext cx="709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/>
              <a:t>“ Amatevi gli uni gli altri, come io vi ho amati ”</a:t>
            </a:r>
          </a:p>
          <a:p>
            <a:pPr algn="ctr"/>
            <a:r>
              <a:rPr lang="it-IT" sz="1200" b="1" dirty="0" smtClean="0"/>
              <a:t>(</a:t>
            </a:r>
            <a:r>
              <a:rPr lang="it-IT" sz="1200" b="1" dirty="0" err="1" smtClean="0"/>
              <a:t>Gv</a:t>
            </a:r>
            <a:r>
              <a:rPr lang="it-IT" sz="1200" b="1" dirty="0" smtClean="0"/>
              <a:t> 15, 12)</a:t>
            </a:r>
            <a:endParaRPr lang="it-IT" sz="1200" b="1" dirty="0"/>
          </a:p>
        </p:txBody>
      </p:sp>
      <p:pic>
        <p:nvPicPr>
          <p:cNvPr id="12" name="Immagine 11" descr="giotto_lavanda_700p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928934"/>
            <a:ext cx="3708696" cy="2561562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3" name="Immagine 12" descr="logo.png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5720" y="214290"/>
            <a:ext cx="864352" cy="942928"/>
          </a:xfrm>
          <a:prstGeom prst="rect">
            <a:avLst/>
          </a:prstGeo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1" grpId="0" animBg="1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Schermata-2015-01-23-alle-02.15.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38726"/>
            <a:ext cx="5286412" cy="6380548"/>
          </a:xfrm>
          <a:prstGeom prst="rect">
            <a:avLst/>
          </a:prstGeom>
        </p:spPr>
      </p:pic>
      <p:pic>
        <p:nvPicPr>
          <p:cNvPr id="8" name="Immagine 7" descr="a36fe04447607f6ad122a876572c79cc.jpg"/>
          <p:cNvPicPr>
            <a:picLocks noChangeAspect="1"/>
          </p:cNvPicPr>
          <p:nvPr/>
        </p:nvPicPr>
        <p:blipFill>
          <a:blip r:embed="rId3"/>
          <a:srcRect l="12899" t="4207" r="12899"/>
          <a:stretch>
            <a:fillRect/>
          </a:stretch>
        </p:blipFill>
        <p:spPr>
          <a:xfrm>
            <a:off x="214282" y="142852"/>
            <a:ext cx="8715436" cy="6536578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6" name="Immagine 5" descr="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233774"/>
            <a:ext cx="5857916" cy="6390452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</p:pic>
      <p:sp>
        <p:nvSpPr>
          <p:cNvPr id="7" name="CasellaDiTesto 6"/>
          <p:cNvSpPr txBox="1"/>
          <p:nvPr/>
        </p:nvSpPr>
        <p:spPr>
          <a:xfrm>
            <a:off x="928662" y="571480"/>
            <a:ext cx="1707519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USCIRE</a:t>
            </a:r>
            <a:endParaRPr lang="it-IT" sz="40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643570" y="500042"/>
            <a:ext cx="3102131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HeroicExtremeLef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ANNUNCIARE</a:t>
            </a:r>
            <a:endParaRPr lang="it-IT" sz="4000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285720" y="5214950"/>
            <a:ext cx="1981376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492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ABITARE</a:t>
            </a:r>
            <a:endParaRPr lang="it-IT" sz="4000" b="1" dirty="0"/>
          </a:p>
        </p:txBody>
      </p:sp>
      <p:sp>
        <p:nvSpPr>
          <p:cNvPr id="11" name="CasellaDiTesto 10"/>
          <p:cNvSpPr txBox="1"/>
          <p:nvPr/>
        </p:nvSpPr>
        <p:spPr>
          <a:xfrm rot="1947931">
            <a:off x="6589244" y="5039501"/>
            <a:ext cx="2214068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HeroicExtremeLef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EDUCARE</a:t>
            </a:r>
            <a:endParaRPr lang="it-IT" sz="40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786050" y="2643182"/>
            <a:ext cx="3451586" cy="707886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  <a:scene3d>
            <a:camera prst="perspectiveRelaxedModerately"/>
            <a:lightRig rig="threePt" dir="t"/>
          </a:scene3d>
          <a:sp3d>
            <a:bevelT w="152400" h="50800" prst="softRound"/>
          </a:sp3d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TRASFIGURARE</a:t>
            </a:r>
            <a:endParaRPr lang="it-IT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headerC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8715436" cy="1458938"/>
          </a:xfrm>
          <a:prstGeom prst="round2Same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9" name="Picture 2" descr="C:\Users\Filippo\Chiesa Cattolica\PARROCCHIA\VISITA PASTORALE\IMMAGINI\stemm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995810" cy="1263918"/>
          </a:xfrm>
          <a:prstGeom prst="round2SameRect">
            <a:avLst/>
          </a:prstGeom>
          <a:solidFill>
            <a:schemeClr val="tx1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</p:pic>
      <p:pic>
        <p:nvPicPr>
          <p:cNvPr id="10" name="Immagine 9" descr="CATTEDRALE-DI-SANT’AGATA-2.jpg"/>
          <p:cNvPicPr>
            <a:picLocks noChangeAspect="1"/>
          </p:cNvPicPr>
          <p:nvPr/>
        </p:nvPicPr>
        <p:blipFill>
          <a:blip r:embed="rId4"/>
          <a:srcRect l="51602" r="9961" b="16666"/>
          <a:stretch>
            <a:fillRect/>
          </a:stretch>
        </p:blipFill>
        <p:spPr>
          <a:xfrm>
            <a:off x="6286512" y="2143116"/>
            <a:ext cx="2657490" cy="4429132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2" name="CasellaDiTesto 11"/>
          <p:cNvSpPr txBox="1"/>
          <p:nvPr/>
        </p:nvSpPr>
        <p:spPr>
          <a:xfrm>
            <a:off x="7072330" y="2143116"/>
            <a:ext cx="188683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Arcidiocesi di Catania</a:t>
            </a:r>
          </a:p>
          <a:p>
            <a:pPr algn="ctr"/>
            <a:r>
              <a:rPr lang="it-IT" sz="1400" dirty="0" smtClean="0"/>
              <a:t>Verso il 5° Convegno</a:t>
            </a:r>
          </a:p>
          <a:p>
            <a:pPr algn="ctr"/>
            <a:r>
              <a:rPr lang="it-IT" sz="1400" dirty="0" smtClean="0"/>
              <a:t>Ecclesiale Nazionale</a:t>
            </a:r>
          </a:p>
          <a:p>
            <a:pPr algn="ctr"/>
            <a:r>
              <a:rPr lang="it-IT" sz="1400" b="1" dirty="0" smtClean="0"/>
              <a:t>MATERIALI</a:t>
            </a:r>
          </a:p>
          <a:p>
            <a:endParaRPr lang="it-IT" dirty="0"/>
          </a:p>
        </p:txBody>
      </p:sp>
      <p:pic>
        <p:nvPicPr>
          <p:cNvPr id="13" name="Immagine 12" descr="log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2285992"/>
            <a:ext cx="1369228" cy="1493700"/>
          </a:xfrm>
          <a:prstGeom prst="rect">
            <a:avLst/>
          </a:prstGeom>
        </p:spPr>
      </p:pic>
      <p:pic>
        <p:nvPicPr>
          <p:cNvPr id="8" name="Immagine 7" descr="banner-firenze-grand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3286124"/>
            <a:ext cx="5411882" cy="2118718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Univers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3197</TotalTime>
  <Words>180</Words>
  <Application>Microsoft Office PowerPoint</Application>
  <PresentationFormat>Presentazione su schermo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Diapositiva 1</vt:lpstr>
      <vt:lpstr>Diapositiva 2</vt:lpstr>
      <vt:lpstr>LA CHIESA</vt:lpstr>
      <vt:lpstr>CHIESA ORANTE</vt:lpstr>
      <vt:lpstr>CHIESA EVANGELIZZANTE</vt:lpstr>
      <vt:lpstr>CHIESA CHE AGISCE</vt:lpstr>
      <vt:lpstr>RIFLESSIONE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Filippo</dc:creator>
  <cp:lastModifiedBy>Filippo</cp:lastModifiedBy>
  <cp:revision>768</cp:revision>
  <dcterms:created xsi:type="dcterms:W3CDTF">2015-01-20T10:27:49Z</dcterms:created>
  <dcterms:modified xsi:type="dcterms:W3CDTF">2015-05-09T10:25:47Z</dcterms:modified>
</cp:coreProperties>
</file>